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46" r:id="rId3"/>
    <p:sldId id="350" r:id="rId4"/>
    <p:sldId id="347" r:id="rId5"/>
    <p:sldId id="354" r:id="rId6"/>
    <p:sldId id="355" r:id="rId7"/>
    <p:sldId id="356" r:id="rId8"/>
    <p:sldId id="357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321"/>
    <p:restoredTop sz="91411"/>
  </p:normalViewPr>
  <p:slideViewPr>
    <p:cSldViewPr snapToGrid="0" snapToObjects="1">
      <p:cViewPr varScale="1">
        <p:scale>
          <a:sx n="115" d="100"/>
          <a:sy n="115" d="100"/>
        </p:scale>
        <p:origin x="376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7CDE74-171C-420E-8FCC-694A6298C2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F48304-5506-476C-84E8-F84632216BB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233034-62C5-4DEE-AD49-C4A29A1BC9D4}" type="datetimeFigureOut">
              <a:rPr lang="en-US"/>
              <a:pPr>
                <a:defRPr/>
              </a:pPr>
              <a:t>5/17/21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EB24710-CB50-409D-A26E-F757DF7C7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AAFED22-A075-443D-A6C2-25D0F52910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203982-1CA1-41AF-8812-D222A5574E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E71363-D2E2-4F08-B0D5-A506FB57FE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D23A81F-2CC4-4869-B518-DD757142C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BEA30260-9C75-4F98-B49C-523FEDE38E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4645025"/>
            <a:ext cx="2327275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 baseline="0">
                <a:latin typeface="TT Commons DemiBold" panose="0200050602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TT Commons Light" panose="0200050602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9259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2712D-A9FD-4CF6-BC01-FC728E916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2AB0D-8178-4F8A-BE1E-936E523A82DD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CF83F-102F-438F-B666-15D2E0B1D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71D81-ED72-4E67-87F6-E56A07F3F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769BA-F128-4810-9DD6-AC8E435722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4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F7D7-CA86-4101-B26B-4836F27FA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5624E-7CA6-4BD7-959F-28E80FBBF5C0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7A764-DCE1-4A28-B939-FD50DEB73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E70BC-DCF1-4C85-B98C-D1087FA54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C9688-B9E9-402D-BB49-AEFCE30161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88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C34C9E9-672E-41B1-BBD3-1A6F8A2705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973931" y="4539456"/>
            <a:ext cx="2719387" cy="118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6398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A25062E-599C-456F-B2E0-87CFA8C968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8475" y="12700"/>
            <a:ext cx="37274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859340-445A-4D13-9252-9DA98353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777F6-D315-424F-B51B-6538EA204F90}" type="datetimeFigureOut">
              <a:rPr lang="en-US"/>
              <a:pPr>
                <a:defRPr/>
              </a:pPr>
              <a:t>5/17/21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698DFF-5AB5-40C2-8378-4BEA234AB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45E2F6A-BAFD-4EC7-A3AC-BA098432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A72A7-8F75-4351-A5C2-CE5EAFFA8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40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5EFF10F-4A5E-49F6-97E1-83C4F70A9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073AA-5D7C-4995-9CC9-303B741FD11A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E15C4F-22FD-495A-AFB8-B3BB7E81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83AA9F-22D9-4682-8EE5-7ADB2C464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23475-D186-4D33-A2C7-A91E8D6740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3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6452605-621D-4E40-90A5-60B990AE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FCA91-3036-46B1-8A0D-4771D606266B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62B173A-3342-46A6-977F-68E29FA22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0283871-32BB-43B8-8B12-D0A2B989D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AF2E8-7123-4C8C-89A5-82528909D2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31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565906E1-4DD0-4F10-BF3F-4727E58903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293813" y="4673600"/>
            <a:ext cx="3349625" cy="146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7B277CE-41AB-49BD-90BE-297A8E6798C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303338"/>
            <a:ext cx="8723313" cy="2540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604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7B779A4-E3C3-4BC6-B495-F0C9146CA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3F1C0-CBF1-4307-A1B0-3738FA245271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43AA25F-C616-436A-8A6A-DD8D183FB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F45DA6-00DE-4C63-BAA9-86A859648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E0FA0-176E-406C-AD4E-40F7D0D145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34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EF6A07-CA0C-4A9E-A1E8-8DD717A34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27A23-905B-46DB-A495-6E96EC063224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989A60-941A-47F3-895F-63F3CA2EA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0CE9A2-77F2-4130-A968-C7E0A3E1B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64C19-9548-430E-A772-775D100682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71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E12215-1E36-44A6-90A5-4F2B8D16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B52BB-B8CD-45D6-92E0-372C08083F5B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71EFAD-37B3-4746-B39D-D4AF0424C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6E6AAD-682F-4124-8793-00735BBDF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6691C-1347-4DF0-A45F-48D55A82C1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785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1CA">
            <a:alpha val="7490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3DA3758-9F02-485B-8045-5BB2893974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5E23910-DAAF-4AAE-8D32-8AE6755B7B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11983-7A61-412A-9716-98D7B94EF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TT Commons Light" panose="02000506020000020004" pitchFamily="2" charset="77"/>
              </a:defRPr>
            </a:lvl1pPr>
          </a:lstStyle>
          <a:p>
            <a:pPr>
              <a:defRPr/>
            </a:pPr>
            <a:fld id="{832F3031-6FF3-43FE-A011-BC5347ED29FF}" type="datetimeFigureOut">
              <a:rPr lang="en-US"/>
              <a:pPr>
                <a:defRPr/>
              </a:pPr>
              <a:t>5/17/21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C44BD-7B29-4206-9EC5-4366C6408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TT Commons Light" panose="02000506020000020004" pitchFamily="2" charset="7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DA996-C91A-4006-825D-D8BA85665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TT Commons Light" panose="02000506020000020004" pitchFamily="2" charset="77"/>
              </a:defRPr>
            </a:lvl1pPr>
          </a:lstStyle>
          <a:p>
            <a:pPr>
              <a:defRPr/>
            </a:pPr>
            <a:fld id="{C43C79BA-40A1-492E-99C5-8A612EFCA5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14" r:id="rId4"/>
    <p:sldLayoutId id="2147483815" r:id="rId5"/>
    <p:sldLayoutId id="2147483824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T Commons DemiBold" panose="02000506020000020004" pitchFamily="2" charset="77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T Commons DemiBold" panose="02000506020000020004" pitchFamily="2" charset="77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TT Commons DemiBold" panose="02000506020000020004" pitchFamily="2" charset="77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T Commons Light" panose="02000506020000020004" pitchFamily="2" charset="77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T Commons Light" panose="02000506020000020004" pitchFamily="2" charset="77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TT Commons Light" panose="02000506020000020004" pitchFamily="2" charset="77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TT Commons Light" panose="0200050602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45389977-620B-47E5-8BD2-E7E164B08BC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TT Commons DemiBold" pitchFamily="2" charset="0"/>
              </a:rPr>
              <a:t>Through Your Own Lens</a:t>
            </a:r>
            <a:r>
              <a:rPr lang="en-US" altLang="en-US" sz="4400" baseline="30000">
                <a:latin typeface="TT Commons DemiBold" pitchFamily="2" charset="0"/>
              </a:rPr>
              <a:t>®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CB514F1-0472-4741-B37C-46EA5C9C315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TT Commons Light" pitchFamily="2" charset="0"/>
              </a:rPr>
              <a:t>Living Unapologetically</a:t>
            </a:r>
          </a:p>
          <a:p>
            <a:pPr eaLnBrk="1" hangingPunct="1"/>
            <a:r>
              <a:rPr lang="en-US" altLang="en-US" dirty="0">
                <a:latin typeface="TT Commons Light" pitchFamily="2" charset="0"/>
              </a:rPr>
              <a:t>May 17, 2021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CB43C2-095C-4DBE-B749-0BE959EEEA03}"/>
              </a:ext>
            </a:extLst>
          </p:cNvPr>
          <p:cNvCxnSpPr>
            <a:cxnSpLocks/>
          </p:cNvCxnSpPr>
          <p:nvPr/>
        </p:nvCxnSpPr>
        <p:spPr>
          <a:xfrm>
            <a:off x="1733550" y="3429000"/>
            <a:ext cx="8724900" cy="2540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0" name="TextBox 1">
            <a:extLst>
              <a:ext uri="{FF2B5EF4-FFF2-40B4-BE49-F238E27FC236}">
                <a16:creationId xmlns:a16="http://schemas.microsoft.com/office/drawing/2014/main" id="{81241C2E-5D1B-409A-BE25-8FEFDC513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100" y="6496050"/>
            <a:ext cx="84947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>
                <a:solidFill>
                  <a:schemeClr val="tx1"/>
                </a:solidFill>
                <a:latin typeface="TT Commons DemiBold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T Commons Light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T Commons Light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T Commons Light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T Commons Light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T Commons Light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T Commons Light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T Commons Light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T Commons Light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b="0" dirty="0">
                <a:latin typeface="TT Commons Light" pitchFamily="2" charset="0"/>
              </a:rPr>
              <a:t>© 2021 Amy Steindler, Ovation Coaching, LLC.  Through Your Own Lens</a:t>
            </a:r>
            <a:r>
              <a:rPr lang="en-US" altLang="en-US" sz="1200" b="0" baseline="30000" dirty="0">
                <a:latin typeface="TT Commons Light" pitchFamily="2" charset="0"/>
              </a:rPr>
              <a:t>®</a:t>
            </a:r>
            <a:r>
              <a:rPr lang="en-US" altLang="en-US" sz="1200" b="0" dirty="0">
                <a:latin typeface="TT Commons Light" pitchFamily="2" charset="0"/>
              </a:rPr>
              <a:t> is a registered trademark of Ovation Coaching, LLC.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DF2F-7D0A-A64B-BD5D-3B8EE936E5A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5248"/>
            <a:ext cx="10515600" cy="3582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T Commons DemiBold" panose="0200050602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T Commons DemiBold" pitchFamily="2" charset="0"/>
              </a:rPr>
              <a:t>Wendy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4988E7-395E-854F-87EE-ACDFDABC1303}"/>
              </a:ext>
            </a:extLst>
          </p:cNvPr>
          <p:cNvCxnSpPr>
            <a:cxnSpLocks/>
          </p:cNvCxnSpPr>
          <p:nvPr/>
        </p:nvCxnSpPr>
        <p:spPr>
          <a:xfrm>
            <a:off x="837612" y="541927"/>
            <a:ext cx="10516188" cy="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A219FBB-DA5E-B84B-9B74-EC10E676EC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59543" y="4905828"/>
            <a:ext cx="2912875" cy="1271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4322E5-717A-E640-A938-C52C83E62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985491" y="1414610"/>
            <a:ext cx="6221017" cy="4665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670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DF2F-7D0A-A64B-BD5D-3B8EE936E5A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5248"/>
            <a:ext cx="10515600" cy="3582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T Commons DemiBold" panose="0200050602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T Commons DemiBold" pitchFamily="2" charset="0"/>
              </a:rPr>
              <a:t>Wendy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4988E7-395E-854F-87EE-ACDFDABC1303}"/>
              </a:ext>
            </a:extLst>
          </p:cNvPr>
          <p:cNvCxnSpPr>
            <a:cxnSpLocks/>
          </p:cNvCxnSpPr>
          <p:nvPr/>
        </p:nvCxnSpPr>
        <p:spPr>
          <a:xfrm>
            <a:off x="837612" y="541927"/>
            <a:ext cx="10516188" cy="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A219FBB-DA5E-B84B-9B74-EC10E676EC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59543" y="4905828"/>
            <a:ext cx="2912875" cy="1271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EC40B9-9FEA-7D4B-BC86-536AD5252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085" y="676893"/>
            <a:ext cx="4635830" cy="6181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13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DF2F-7D0A-A64B-BD5D-3B8EE936E5A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5248"/>
            <a:ext cx="10515600" cy="3582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T Commons DemiBold" panose="0200050602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T Commons DemiBold" pitchFamily="2" charset="0"/>
              </a:rPr>
              <a:t>Fran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4988E7-395E-854F-87EE-ACDFDABC1303}"/>
              </a:ext>
            </a:extLst>
          </p:cNvPr>
          <p:cNvCxnSpPr>
            <a:cxnSpLocks/>
          </p:cNvCxnSpPr>
          <p:nvPr/>
        </p:nvCxnSpPr>
        <p:spPr>
          <a:xfrm>
            <a:off x="837612" y="541927"/>
            <a:ext cx="10516188" cy="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87DB9-EAC2-4C45-8F90-C0011C1966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59543" y="4905828"/>
            <a:ext cx="2912875" cy="1271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1E67BB-B208-A541-934F-5D45D66C5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993112" y="1428462"/>
            <a:ext cx="6205187" cy="46538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4922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DF2F-7D0A-A64B-BD5D-3B8EE936E5A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5248"/>
            <a:ext cx="10515600" cy="3582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T Commons DemiBold" panose="0200050602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T Commons DemiBold" pitchFamily="2" charset="0"/>
              </a:rPr>
              <a:t>Fran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4988E7-395E-854F-87EE-ACDFDABC1303}"/>
              </a:ext>
            </a:extLst>
          </p:cNvPr>
          <p:cNvCxnSpPr>
            <a:cxnSpLocks/>
          </p:cNvCxnSpPr>
          <p:nvPr/>
        </p:nvCxnSpPr>
        <p:spPr>
          <a:xfrm>
            <a:off x="837612" y="541927"/>
            <a:ext cx="10516188" cy="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87DB9-EAC2-4C45-8F90-C0011C1966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59543" y="4905828"/>
            <a:ext cx="2912875" cy="1271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44025A-5675-3841-BF60-0EEF99041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005448" y="1449533"/>
            <a:ext cx="6181104" cy="46358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944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DF2F-7D0A-A64B-BD5D-3B8EE936E5A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5248"/>
            <a:ext cx="10515600" cy="3582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T Commons DemiBold" panose="0200050602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T Commons DemiBold" pitchFamily="2" charset="0"/>
              </a:rPr>
              <a:t>Fran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4988E7-395E-854F-87EE-ACDFDABC1303}"/>
              </a:ext>
            </a:extLst>
          </p:cNvPr>
          <p:cNvCxnSpPr>
            <a:cxnSpLocks/>
          </p:cNvCxnSpPr>
          <p:nvPr/>
        </p:nvCxnSpPr>
        <p:spPr>
          <a:xfrm>
            <a:off x="837612" y="541927"/>
            <a:ext cx="10516188" cy="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87DB9-EAC2-4C45-8F90-C0011C1966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59543" y="4905828"/>
            <a:ext cx="2912875" cy="1271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88FC10-3F1F-B442-8C75-A62574988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598" y="636649"/>
            <a:ext cx="8114804" cy="6086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527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DF2F-7D0A-A64B-BD5D-3B8EE936E5A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5248"/>
            <a:ext cx="10515600" cy="3582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T Commons DemiBold" panose="0200050602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T Commons DemiBold" pitchFamily="2" charset="0"/>
              </a:rPr>
              <a:t>Kate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4988E7-395E-854F-87EE-ACDFDABC1303}"/>
              </a:ext>
            </a:extLst>
          </p:cNvPr>
          <p:cNvCxnSpPr>
            <a:cxnSpLocks/>
          </p:cNvCxnSpPr>
          <p:nvPr/>
        </p:nvCxnSpPr>
        <p:spPr>
          <a:xfrm>
            <a:off x="837612" y="541927"/>
            <a:ext cx="10516188" cy="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87DB9-EAC2-4C45-8F90-C0011C1966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59543" y="4905828"/>
            <a:ext cx="2912875" cy="1271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E9AAE7-BF70-8D4F-8258-DAFBB1D06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792" y="637609"/>
            <a:ext cx="4564416" cy="60851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7936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2DF2F-7D0A-A64B-BD5D-3B8EE936E5A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5248"/>
            <a:ext cx="10515600" cy="3582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TT Commons DemiBold" panose="0200050602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T Commons DemiBold" panose="02000506020000020004" pitchFamily="2" charset="77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T Commons DemiBold" pitchFamily="2" charset="0"/>
              </a:rPr>
              <a:t>Kate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4988E7-395E-854F-87EE-ACDFDABC1303}"/>
              </a:ext>
            </a:extLst>
          </p:cNvPr>
          <p:cNvCxnSpPr>
            <a:cxnSpLocks/>
          </p:cNvCxnSpPr>
          <p:nvPr/>
        </p:nvCxnSpPr>
        <p:spPr>
          <a:xfrm>
            <a:off x="837612" y="541927"/>
            <a:ext cx="10516188" cy="0"/>
          </a:xfrm>
          <a:prstGeom prst="line">
            <a:avLst/>
          </a:prstGeom>
          <a:ln w="57150">
            <a:solidFill>
              <a:srgbClr val="00A3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87DB9-EAC2-4C45-8F90-C0011C1966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059543" y="4905828"/>
            <a:ext cx="2912875" cy="1271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2D510F-38CD-DA4C-8A09-C72707103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175" y="688586"/>
            <a:ext cx="7913649" cy="5935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8430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0CFAF6D-A4A9-1F41-94B3-1FB06B5C0110}" vid="{F6B53C6E-847E-2C45-9010-FBC9FD2E9A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6016</TotalTime>
  <Words>43</Words>
  <Application>Microsoft Macintosh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TT Commons DemiBold</vt:lpstr>
      <vt:lpstr>TT Commons Light</vt:lpstr>
      <vt:lpstr>Office Theme</vt:lpstr>
      <vt:lpstr>Through Your Own Lens®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Steindler</dc:creator>
  <cp:lastModifiedBy>Amy Steindler</cp:lastModifiedBy>
  <cp:revision>125</cp:revision>
  <cp:lastPrinted>2021-03-09T15:18:52Z</cp:lastPrinted>
  <dcterms:created xsi:type="dcterms:W3CDTF">2020-10-21T15:36:35Z</dcterms:created>
  <dcterms:modified xsi:type="dcterms:W3CDTF">2021-05-17T19:46:47Z</dcterms:modified>
</cp:coreProperties>
</file>